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c24edaeb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37c7067f96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7c3a2712d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7c5b4640bb.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7c6143e3cd.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7c3020d99e.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37c3caf2cc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c10a35207.png"/><Relationship Id="rId3" Type="http://schemas.openxmlformats.org/officeDocument/2006/relationships/image" Target="../media/file37c525e52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c2e60118e.png"/><Relationship Id="rId3" Type="http://schemas.openxmlformats.org/officeDocument/2006/relationships/image" Target="../media/file37c2520996b.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c7f3852d7.png"/><Relationship Id="rId3" Type="http://schemas.openxmlformats.org/officeDocument/2006/relationships/image" Target="../media/file37c4ac6e28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c4740a981.png"/><Relationship Id="rId3" Type="http://schemas.openxmlformats.org/officeDocument/2006/relationships/image" Target="../media/file37c663878b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c57c228c.png"/><Relationship Id="rId3" Type="http://schemas.openxmlformats.org/officeDocument/2006/relationships/image" Target="../media/file37c18c018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c6b70f02d.png"/><Relationship Id="rId3" Type="http://schemas.openxmlformats.org/officeDocument/2006/relationships/image" Target="../media/file37c43a8517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c5f7c3cad.png"/><Relationship Id="rId3" Type="http://schemas.openxmlformats.org/officeDocument/2006/relationships/image" Target="../media/file37c5573b2d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7c1ee1a820.png"/><Relationship Id="rId3" Type="http://schemas.openxmlformats.org/officeDocument/2006/relationships/image" Target="../media/file37c70e4dcb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c21f351bd.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c6d7b60b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c3f0a019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c29ed7a3a.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c25f38b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c184110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7c578fd8f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10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09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793.5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1,034,708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1,838.3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91,453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10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09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04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136,949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11,978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10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09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793.5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91,453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1,034,708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1,838.3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10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09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04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212th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136,949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11,978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10 November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135 triages made. This is an increase of 13 triages compared to the previous day (122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09 November there were 777 triages to NHS Pathways for COVID-19, this is an average of 111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November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2020-11-10T10:10:52Z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